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Church Unity &amp; Global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Outreach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(ICCUGO-2025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Manas IT\Desktop\LOGO Single Site Domain\iccu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285729"/>
            <a:ext cx="3071834" cy="1071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Church Unity &amp; Global Outreach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(ICCUGO-2025)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LOGO Single Site Domain\iccu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285729"/>
            <a:ext cx="3071834" cy="1071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Church Unity &amp; Global Outreach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(ICCUGO-2025)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cu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285729"/>
            <a:ext cx="3071834" cy="1071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Church Unity &amp; Global Outreach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(ICCUGO-2025)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cu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285729"/>
            <a:ext cx="3071834" cy="1071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Church Unity &amp; Global Outreach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(ICCUGO-2025)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cu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285729"/>
            <a:ext cx="3071834" cy="1071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Church Unity &amp; Global Outreach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(ICCUGO-2025)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cu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285729"/>
            <a:ext cx="3071834" cy="1071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Church Unity &amp; Global Outreach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(ICCUGO-2025)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cu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285729"/>
            <a:ext cx="3071834" cy="1071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Church Unity &amp; Global Outreach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(ICCUGO-2025)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cu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285729"/>
            <a:ext cx="3071834" cy="1071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65</cp:revision>
  <dcterms:created xsi:type="dcterms:W3CDTF">2017-12-21T10:51:09Z</dcterms:created>
  <dcterms:modified xsi:type="dcterms:W3CDTF">2025-09-09T11:34:46Z</dcterms:modified>
</cp:coreProperties>
</file>